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4"/>
  </p:sldMasterIdLst>
  <p:handoutMasterIdLst>
    <p:handoutMasterId r:id="rId6"/>
  </p:handoutMasterIdLst>
  <p:sldIdLst>
    <p:sldId id="256" r:id="rId5"/>
  </p:sldIdLst>
  <p:sldSz cx="30275213" cy="42803763"/>
  <p:notesSz cx="6858000" cy="9144000"/>
  <p:defaultTextStyle>
    <a:defPPr>
      <a:defRPr lang="en-US"/>
    </a:defPPr>
    <a:lvl1pPr algn="l" defTabSz="4413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41325" indent="15875" algn="l" defTabSz="4413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882650" indent="31750" algn="l" defTabSz="4413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25563" indent="46038" algn="l" defTabSz="4413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766888" indent="61913" algn="l" defTabSz="4413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6200"/>
    <a:srgbClr val="B01A30"/>
    <a:srgbClr val="009CBF"/>
    <a:srgbClr val="009E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24" y="2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0" y="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9FAAED92-E5FC-A73E-BA1A-0A8896E290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CADD1CC-6B53-668C-CD52-9EA647CD682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316BF54-A1CB-4266-8C6A-0BBCE640E719}" type="datetimeFigureOut">
              <a:rPr lang="es-ES"/>
              <a:pPr>
                <a:defRPr/>
              </a:pPr>
              <a:t>01/11/2025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E4D845A-2829-F1F5-83AF-4FBB749DC8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75AC022-9CF8-7E13-657C-EEFFB453B3F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313BB0F-2540-499C-B736-CC34C5D4F58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4A8BD-1329-AE86-12C5-DFA60E26F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C0A47-A86B-4C00-B5E4-419E48E9525C}" type="datetimeFigureOut">
              <a:rPr lang="es-ES"/>
              <a:pPr>
                <a:defRPr/>
              </a:pPr>
              <a:t>01/11/2025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D2077-2F47-D34D-6DE0-745DE694B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D9C76-5806-38E6-1A92-4944B51C9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B5CF3-945E-4C09-A359-5F8EB33BE12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979709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7AE0C-54CB-922C-D7A8-DA07B6631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6A315-556C-4B2D-ADF8-FFE5D6E058D5}" type="datetimeFigureOut">
              <a:rPr lang="es-ES"/>
              <a:pPr>
                <a:defRPr/>
              </a:pPr>
              <a:t>01/11/2025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47F9E-F2FB-7E5E-FC55-C2C29BFC0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882C2-28FC-E914-4893-6BDD86814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2BAD5-9035-403A-9B56-A9F48808861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695297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FAE6E1-90A1-6449-2803-466331496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E7F7F-B221-4CD6-8AE7-B2C07E3981B9}" type="datetimeFigureOut">
              <a:rPr lang="es-ES"/>
              <a:pPr>
                <a:defRPr/>
              </a:pPr>
              <a:t>01/11/2025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4F4EF-8BBE-C91C-412E-E5CA240CA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7FF45-B306-A715-F7DD-A66BDD5D7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6D69B-FA1F-496C-A4B2-C6CFEA470789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33143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3F6CFD-2066-F1B1-7CCD-DC1881872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99418-0E9C-4476-BB5E-CF908AC05562}" type="datetimeFigureOut">
              <a:rPr lang="es-ES"/>
              <a:pPr>
                <a:defRPr/>
              </a:pPr>
              <a:t>01/11/2025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3931F-B1AA-A4DB-6C2A-350EE5F67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BE149-696D-0C88-5760-B923231A3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9601C-D260-4097-A90D-54D94C81D90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067608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6E73D-9D89-5B9E-5450-3B6E2735F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BF6D5-F61C-46D7-83A1-0EFD1035F32C}" type="datetimeFigureOut">
              <a:rPr lang="es-ES"/>
              <a:pPr>
                <a:defRPr/>
              </a:pPr>
              <a:t>01/11/2025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9E6D7-5DCC-E87C-D6BC-2513738F5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23471C-C788-23A2-6196-C1CDA9C20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BC12A-EB8D-4EDD-8034-64D99612F1C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262353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B120713-9B07-D203-8561-EEC00FD3A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78EA1-209B-4E4C-922F-A1DAF828B535}" type="datetimeFigureOut">
              <a:rPr lang="es-ES"/>
              <a:pPr>
                <a:defRPr/>
              </a:pPr>
              <a:t>01/11/2025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A65DF04-A02C-EF79-CC48-7EB0C02D6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203387D-206E-E482-716D-FE857C659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22E3A-49DC-4565-9DC6-A970921BA14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876363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C3CFD9F-19F9-0875-6842-2572EE25F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64BEC-49AF-4E7A-AEC1-BA16C1F5B648}" type="datetimeFigureOut">
              <a:rPr lang="es-ES"/>
              <a:pPr>
                <a:defRPr/>
              </a:pPr>
              <a:t>01/11/2025</a:t>
            </a:fld>
            <a:endParaRPr lang="es-E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5D8D755-C8D9-004B-84ED-2B2CF09A9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287222A-7485-83AC-52F4-C789EAC6E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D10A9-7BAA-40CA-9E2A-6A2CA815445D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36864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70CF615-1E7B-8B94-6BF8-6F4A9E063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014EE-252F-4E31-9C92-A9F2903C7B63}" type="datetimeFigureOut">
              <a:rPr lang="es-ES"/>
              <a:pPr>
                <a:defRPr/>
              </a:pPr>
              <a:t>01/11/2025</a:t>
            </a:fld>
            <a:endParaRPr lang="es-E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23B917E-E9C9-37D3-C774-37908BD2D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4C6AD79-7BE4-CC1C-43C6-CE4CA02A7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954A9-EE61-41B5-B340-417BDA64BBB7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02192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4265C1D-627E-F10B-7B17-70C0085BF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B6C1B-D390-4425-9387-676A7BFFF5FF}" type="datetimeFigureOut">
              <a:rPr lang="es-ES"/>
              <a:pPr>
                <a:defRPr/>
              </a:pPr>
              <a:t>01/11/2025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6DB3BA1-5593-EC7F-7031-ACC62B5BE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8E21E17-E134-4AEF-FF63-B173D0B2A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4B30F-CAB6-4751-BA49-0689D448F06E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832970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559E2A4-31A3-E0B2-75E9-3D3C5750E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5B459-0B09-4F6F-A29A-1E2D3B2737C5}" type="datetimeFigureOut">
              <a:rPr lang="es-ES"/>
              <a:pPr>
                <a:defRPr/>
              </a:pPr>
              <a:t>01/11/2025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A20971-9C9C-2381-5436-6BBE32EEB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0E5DFD4-A076-3978-7F4F-39FC6F776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EDDB1-4351-4577-B0A9-7D83D4E73F6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881763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rtlCol="0">
            <a:normAutofit/>
          </a:bodyPr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A62CE4A-0DD1-1A1E-6E50-BE92E5C79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D1E88-B89A-420B-ABCE-879609F6083B}" type="datetimeFigureOut">
              <a:rPr lang="es-ES"/>
              <a:pPr>
                <a:defRPr/>
              </a:pPr>
              <a:t>01/11/2025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129B6E3-7C87-B704-E691-45CD7510E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4C47CD5-7124-CF61-CC73-27905F973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519EC-C140-4205-A6AC-A4268F0FBEBD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88992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B7AABFA-591E-C285-A0F5-733CF2007A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081213" y="2279650"/>
            <a:ext cx="26112787" cy="827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n-US" altLang="es-E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83370C1-E627-2F79-B761-4CDDAE6D6D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081213" y="11395075"/>
            <a:ext cx="26112787" cy="2715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Editar los estilos de texto del patrón
Segundo nivel
Tercer nivel
Cuarto nivel
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9A93A-D82E-A09E-9005-DEE2B86D5D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81213" y="39673213"/>
            <a:ext cx="6811962" cy="2278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41930" eaLnBrk="1" fontAlgn="auto" hangingPunct="1">
              <a:spcBef>
                <a:spcPts val="0"/>
              </a:spcBef>
              <a:spcAft>
                <a:spcPts val="0"/>
              </a:spcAft>
              <a:defRPr sz="3973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40C9F1F-5498-423E-96E3-EAFCF82FDE0E}" type="datetimeFigureOut">
              <a:rPr lang="es-ES"/>
              <a:pPr>
                <a:defRPr/>
              </a:pPr>
              <a:t>01/11/2025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F168E4-E4A0-B0BB-DA87-985B1F917F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028238" y="39673213"/>
            <a:ext cx="10218737" cy="2278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41930" eaLnBrk="1" fontAlgn="auto" hangingPunct="1">
              <a:spcBef>
                <a:spcPts val="0"/>
              </a:spcBef>
              <a:spcAft>
                <a:spcPts val="0"/>
              </a:spcAft>
              <a:defRPr sz="3973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749E52-E2B6-E75A-84EF-C68F4CEE99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382038" y="39673213"/>
            <a:ext cx="6811962" cy="22780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E0889CC-3CC2-43C6-9D9B-616FBAC023D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pic>
        <p:nvPicPr>
          <p:cNvPr id="1031" name="Picture 9" descr="XVIII Congreso Nacional AEF. Zaragoza, 28-29 Noviembre 2025">
            <a:extLst>
              <a:ext uri="{FF2B5EF4-FFF2-40B4-BE49-F238E27FC236}">
                <a16:creationId xmlns:a16="http://schemas.microsoft.com/office/drawing/2014/main" id="{B28FC4A6-26E9-1030-BFCA-42703A2F794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3825"/>
            <a:ext cx="30151388" cy="370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0273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45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30273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2pPr>
      <a:lvl3pPr algn="l" defTabSz="30273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3pPr>
      <a:lvl4pPr algn="l" defTabSz="30273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4pPr>
      <a:lvl5pPr algn="l" defTabSz="30273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3027363" rtl="0" fontAlgn="base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3027363" rtl="0" fontAlgn="base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3027363" rtl="0" fontAlgn="base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3027363" rtl="0" fontAlgn="base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755650" indent="-755650" algn="l" defTabSz="3027363" rtl="0" eaLnBrk="0" fontAlgn="base" hangingPunct="0">
        <a:lnSpc>
          <a:spcPct val="90000"/>
        </a:lnSpc>
        <a:spcBef>
          <a:spcPts val="3313"/>
        </a:spcBef>
        <a:spcAft>
          <a:spcPct val="0"/>
        </a:spcAft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1pPr>
      <a:lvl2pPr marL="2270125" indent="-755650" algn="l" defTabSz="3027363" rtl="0" eaLnBrk="0" fontAlgn="base" hangingPunct="0">
        <a:lnSpc>
          <a:spcPct val="90000"/>
        </a:lnSpc>
        <a:spcBef>
          <a:spcPts val="1650"/>
        </a:spcBef>
        <a:spcAft>
          <a:spcPct val="0"/>
        </a:spcAft>
        <a:buFont typeface="Arial" panose="020B0604020202020204" pitchFamily="34" charset="0"/>
        <a:buChar char="•"/>
        <a:defRPr sz="7900" kern="1200">
          <a:solidFill>
            <a:schemeClr val="tx1"/>
          </a:solidFill>
          <a:latin typeface="+mn-lt"/>
          <a:ea typeface="+mn-ea"/>
          <a:cs typeface="+mn-cs"/>
        </a:defRPr>
      </a:lvl2pPr>
      <a:lvl3pPr marL="3783013" indent="-755650" algn="l" defTabSz="3027363" rtl="0" eaLnBrk="0" fontAlgn="base" hangingPunct="0">
        <a:lnSpc>
          <a:spcPct val="90000"/>
        </a:lnSpc>
        <a:spcBef>
          <a:spcPts val="1650"/>
        </a:spcBef>
        <a:spcAft>
          <a:spcPct val="0"/>
        </a:spcAft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297488" indent="-755650" algn="l" defTabSz="3027363" rtl="0" eaLnBrk="0" fontAlgn="base" hangingPunct="0">
        <a:lnSpc>
          <a:spcPct val="90000"/>
        </a:lnSpc>
        <a:spcBef>
          <a:spcPts val="1650"/>
        </a:spcBef>
        <a:spcAft>
          <a:spcPct val="0"/>
        </a:spcAft>
        <a:buFont typeface="Arial" panose="020B0604020202020204" pitchFamily="34" charset="0"/>
        <a:buChar char="•"/>
        <a:defRPr sz="5900" kern="1200">
          <a:solidFill>
            <a:schemeClr val="tx1"/>
          </a:solidFill>
          <a:latin typeface="+mn-lt"/>
          <a:ea typeface="+mn-ea"/>
          <a:cs typeface="+mn-cs"/>
        </a:defRPr>
      </a:lvl4pPr>
      <a:lvl5pPr marL="6810375" indent="-755650" algn="l" defTabSz="3027363" rtl="0" eaLnBrk="0" fontAlgn="base" hangingPunct="0">
        <a:lnSpc>
          <a:spcPct val="90000"/>
        </a:lnSpc>
        <a:spcBef>
          <a:spcPts val="1650"/>
        </a:spcBef>
        <a:spcAft>
          <a:spcPct val="0"/>
        </a:spcAft>
        <a:buFont typeface="Arial" panose="020B0604020202020204" pitchFamily="34" charset="0"/>
        <a:buChar char="•"/>
        <a:defRPr sz="590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7 CuadroTexto">
            <a:extLst>
              <a:ext uri="{FF2B5EF4-FFF2-40B4-BE49-F238E27FC236}">
                <a16:creationId xmlns:a16="http://schemas.microsoft.com/office/drawing/2014/main" id="{FF036BE2-B985-FA8D-56F6-3C2C87698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4950" y="4924425"/>
            <a:ext cx="27265313" cy="3474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055688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055688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055688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055688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defRPr/>
            </a:pPr>
            <a:r>
              <a:rPr lang="es-ES" altLang="es-ES" sz="4800" b="1" u="sng" dirty="0">
                <a:solidFill>
                  <a:srgbClr val="FF0000"/>
                </a:solidFill>
                <a:latin typeface="Calibri" panose="020F0502020204030204" pitchFamily="34" charset="0"/>
              </a:rPr>
              <a:t>***REQUISITOS***</a:t>
            </a:r>
          </a:p>
          <a:p>
            <a:pPr algn="just">
              <a:defRPr/>
            </a:pPr>
            <a:r>
              <a:rPr lang="es-ES" altLang="es-ES" sz="4800" b="1" dirty="0">
                <a:latin typeface="Calibri" panose="020F0502020204030204" pitchFamily="34" charset="0"/>
              </a:rPr>
              <a:t>No modifique el tamaño de esta plantilla.</a:t>
            </a:r>
          </a:p>
          <a:p>
            <a:pPr algn="just" eaLnBrk="1" hangingPunct="1">
              <a:defRPr/>
            </a:pPr>
            <a:r>
              <a:rPr lang="es-ES" altLang="es-ES" sz="4800" b="1" dirty="0">
                <a:latin typeface="Calibri" panose="020F0502020204030204" pitchFamily="34" charset="0"/>
              </a:rPr>
              <a:t>Respete las indicaciones, si no sigue las instrucciones que se indican no podemos garantizarla la correcta visualización de su póster en el congreso. </a:t>
            </a:r>
          </a:p>
          <a:p>
            <a:pPr algn="just" eaLnBrk="1" hangingPunct="1">
              <a:defRPr/>
            </a:pPr>
            <a:endParaRPr lang="es-ES" altLang="es-ES" sz="4800" b="1" dirty="0">
              <a:latin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s-ES" altLang="es-ES" sz="4800" u="sng" dirty="0">
                <a:solidFill>
                  <a:srgbClr val="FF0000"/>
                </a:solidFill>
                <a:highlight>
                  <a:srgbClr val="FFFF00"/>
                </a:highlight>
              </a:rPr>
              <a:t>SOLO SE PERMITE UNA DIAPOSITIVA POR PÓSTER</a:t>
            </a:r>
          </a:p>
          <a:p>
            <a:pPr eaLnBrk="1" hangingPunct="1">
              <a:defRPr/>
            </a:pPr>
            <a:br>
              <a:rPr lang="es-ES" altLang="es-ES" sz="4800" u="sng" dirty="0">
                <a:latin typeface="Calibri" panose="020F0502020204030204" pitchFamily="34" charset="0"/>
              </a:rPr>
            </a:br>
            <a:r>
              <a:rPr lang="es-ES" altLang="es-ES" sz="5400" b="1" dirty="0"/>
              <a:t>Instrucciones para la presentación de póster Digital:</a:t>
            </a:r>
            <a:endParaRPr lang="es-ES" altLang="es-ES" sz="2800" b="1" dirty="0"/>
          </a:p>
          <a:p>
            <a:pPr eaLnBrk="1">
              <a:defRPr/>
            </a:pPr>
            <a:r>
              <a:rPr lang="es-ES" altLang="es-ES" sz="4800" dirty="0"/>
              <a:t>Utilice esta plantilla para crear su póster. Recuerde: no cambie el tamaño de la plantilla (52x85) ni su orientación. No elimine el banner del congreso</a:t>
            </a:r>
            <a:r>
              <a:rPr lang="en-US" altLang="es-ES" sz="4800" dirty="0"/>
              <a:t>.</a:t>
            </a:r>
          </a:p>
          <a:p>
            <a:pPr eaLnBrk="1">
              <a:defRPr/>
            </a:pPr>
            <a:endParaRPr lang="es-ES" altLang="es-ES" sz="3200" dirty="0"/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Escriba el número de su póster en la esquina superior derecha, reemplazando 000 por su número 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Cree su póster con una sola diapositiva de PowerPoint utilizando esta plantilla. Recuerde que no debe modificar el tamaño de la plantilla para su correcta visualización en las pantallas.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Guardar el archivo indicando su numero de poster ej. P-021.pdf , con extensión PDF con un tamaño no mayor a 2 MB. Si tiene problemas envíenos su archivo </a:t>
            </a:r>
            <a:r>
              <a:rPr lang="es-ES" altLang="es-ES" sz="4800" dirty="0" err="1"/>
              <a:t>ppt</a:t>
            </a:r>
            <a:r>
              <a:rPr lang="es-ES" altLang="es-ES" sz="4800" dirty="0"/>
              <a:t>, ej. 021.ppt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Seleccionar un fondo preferentemente liso en un color que contraste con las letras del texto. 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Utilizar fuentes (tipografía) Arial, </a:t>
            </a:r>
            <a:r>
              <a:rPr lang="es-ES" altLang="es-ES" sz="4800" dirty="0" err="1"/>
              <a:t>Verdana</a:t>
            </a:r>
            <a:r>
              <a:rPr lang="es-ES" altLang="es-ES" sz="4800" dirty="0"/>
              <a:t>, </a:t>
            </a:r>
            <a:r>
              <a:rPr lang="es-ES" altLang="es-ES" sz="4800" dirty="0" err="1"/>
              <a:t>Tahoma</a:t>
            </a:r>
            <a:r>
              <a:rPr lang="es-ES" altLang="es-ES" sz="4800" dirty="0"/>
              <a:t> o Calibri, que sean claras para facilitar su lectura y en color contrastante con el fondo.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El título debe estar en mayúsculas y negrita, en un tamaño de letra no inferior a 26, siendo el tamaño recomendado 32 puntos. 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Para el resto del texto, usar un tamaño de letra 18 como mínimo, siendo el tamaño recomendado 26 puntos.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Imágenes: Use el comando insertar imagen desde archivo. Evite copiar y pegar, pues eso aumenta el tamaño de la presentación. Reduzca el tamaño de la imagen antes de insertarla en la diapositiva.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No se admiten animaciones ni transiciones de </a:t>
            </a:r>
            <a:r>
              <a:rPr lang="es-ES" altLang="es-ES" sz="4800" dirty="0" err="1"/>
              <a:t>Power</a:t>
            </a:r>
            <a:r>
              <a:rPr lang="es-ES" altLang="es-ES" sz="4800" dirty="0"/>
              <a:t> Point ®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No comprimir (</a:t>
            </a:r>
            <a:r>
              <a:rPr lang="es-ES" altLang="es-ES" sz="4800" dirty="0" err="1"/>
              <a:t>zip</a:t>
            </a:r>
            <a:r>
              <a:rPr lang="es-ES" altLang="es-ES" sz="4800" dirty="0"/>
              <a:t>, </a:t>
            </a:r>
            <a:r>
              <a:rPr lang="es-ES" altLang="es-ES" sz="4800" dirty="0" err="1"/>
              <a:t>rar</a:t>
            </a:r>
            <a:r>
              <a:rPr lang="es-ES" altLang="es-ES" sz="4800" dirty="0"/>
              <a:t>, </a:t>
            </a:r>
            <a:r>
              <a:rPr lang="es-ES" altLang="es-ES" sz="4800" dirty="0" err="1"/>
              <a:t>etc</a:t>
            </a:r>
            <a:r>
              <a:rPr lang="es-ES" altLang="es-ES" sz="4800" dirty="0"/>
              <a:t>).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	</a:t>
            </a:r>
            <a:r>
              <a:rPr lang="es-ES" altLang="es-ES" sz="4800" i="1" dirty="0"/>
              <a:t>Recuerde que las tablas, gráficos, ilustraciones y fotografías requeridas para la presentación deberán ser lo suficientemente explicativas y estar distribuidas secuencialmente en orden a su explicación. 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	</a:t>
            </a:r>
            <a:r>
              <a:rPr lang="es-ES" altLang="es-ES" sz="4800" i="1" dirty="0"/>
              <a:t>Deberá colocarse título y los autores en cada una de ellas.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i="1" dirty="0"/>
              <a:t>	Evite mencionar marcas comerciales y publicidades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altLang="es-ES" sz="4800" dirty="0"/>
              <a:t>El envío del póster implica la aceptación de todos los puntos del presente reglamento.</a:t>
            </a:r>
          </a:p>
          <a:p>
            <a:pPr marL="914400" indent="-914400" eaLnBrk="1">
              <a:buFont typeface="+mj-lt"/>
              <a:buAutoNum type="arabicPeriod"/>
              <a:defRPr/>
            </a:pPr>
            <a:r>
              <a:rPr lang="es-ES" sz="4800" dirty="0"/>
              <a:t> Envíe su póster </a:t>
            </a:r>
            <a:r>
              <a:rPr lang="es-ES" sz="4800" b="1" u="sng" dirty="0"/>
              <a:t>ANTES DEL 21 DE NOVIEMBRE</a:t>
            </a:r>
            <a:r>
              <a:rPr lang="es-ES" sz="4800" dirty="0"/>
              <a:t> por correo electrónico a:</a:t>
            </a:r>
          </a:p>
          <a:p>
            <a:pPr eaLnBrk="1">
              <a:defRPr/>
            </a:pPr>
            <a:endParaRPr lang="es-ES" sz="4800" dirty="0"/>
          </a:p>
          <a:p>
            <a:pPr algn="ctr" eaLnBrk="1">
              <a:defRPr/>
            </a:pPr>
            <a:r>
              <a:rPr lang="es-ES" sz="4800" dirty="0"/>
              <a:t> </a:t>
            </a:r>
            <a:r>
              <a:rPr lang="es-ES" sz="4800" b="1" dirty="0"/>
              <a:t>info@tailored-fit.com</a:t>
            </a:r>
            <a:endParaRPr lang="es-ES" altLang="es-ES" sz="4800" dirty="0"/>
          </a:p>
          <a:p>
            <a:pPr eaLnBrk="1">
              <a:defRPr/>
            </a:pPr>
            <a:r>
              <a:rPr lang="es-ES" altLang="es-ES" sz="4800" dirty="0"/>
              <a:t> </a:t>
            </a:r>
            <a:endParaRPr lang="es-ES" altLang="es-ES" sz="5400" b="1" dirty="0"/>
          </a:p>
          <a:p>
            <a:pPr algn="ctr" eaLnBrk="1">
              <a:defRPr/>
            </a:pPr>
            <a:r>
              <a:rPr lang="es-ES" altLang="es-ES" sz="5400" b="1" u="sng" dirty="0">
                <a:solidFill>
                  <a:srgbClr val="FF0000"/>
                </a:solidFill>
              </a:rPr>
              <a:t>***ELIMINE ESTE CUADRO DE TEXTO PARA REALIZAR SU PÓSTER***</a:t>
            </a:r>
            <a:endParaRPr lang="es-ES" altLang="es-ES" sz="7200" b="1" u="sng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s-ES" sz="4800" b="1" u="sng" dirty="0">
              <a:solidFill>
                <a:srgbClr val="FF0000"/>
              </a:solidFill>
              <a:latin typeface="+mn-lt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s-ES" sz="4800" b="1" u="sng" dirty="0">
              <a:solidFill>
                <a:srgbClr val="FF0000"/>
              </a:solidFill>
              <a:latin typeface="+mn-lt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altLang="es-ES" sz="4800" b="1" u="sng" dirty="0">
              <a:solidFill>
                <a:srgbClr val="FF0000"/>
              </a:solidFill>
              <a:latin typeface="+mn-lt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altLang="es-ES" sz="6600" b="1" u="sng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altLang="es-ES" sz="6600" b="1" u="sng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altLang="es-ES" sz="6600" b="1" u="sng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7 CuadroTexto">
            <a:extLst>
              <a:ext uri="{FF2B5EF4-FFF2-40B4-BE49-F238E27FC236}">
                <a16:creationId xmlns:a16="http://schemas.microsoft.com/office/drawing/2014/main" id="{1354A583-F514-2D0D-F872-EB695C515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0950" y="3984625"/>
            <a:ext cx="2767013" cy="187801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>
            <a:spAutoFit/>
          </a:bodyPr>
          <a:lstStyle>
            <a:lvl1pPr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055688"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055688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055688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055688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055688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altLang="es-ES" sz="3600" b="1" dirty="0">
                <a:solidFill>
                  <a:srgbClr val="E56200"/>
                </a:solidFill>
                <a:latin typeface="+mn-lt"/>
              </a:rPr>
              <a:t>POSTER NR</a:t>
            </a:r>
            <a:r>
              <a:rPr lang="es-ES" altLang="es-ES" sz="4400" b="1" dirty="0">
                <a:solidFill>
                  <a:srgbClr val="E56200"/>
                </a:solidFill>
                <a:latin typeface="+mn-lt"/>
              </a:rPr>
              <a:t>.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altLang="es-ES" sz="7200" b="1" dirty="0">
                <a:solidFill>
                  <a:srgbClr val="E56200"/>
                </a:solidFill>
                <a:latin typeface="+mn-lt"/>
              </a:rPr>
              <a:t>000</a:t>
            </a:r>
            <a:endParaRPr lang="es-ES" altLang="es-ES" sz="9600" b="1" dirty="0">
              <a:solidFill>
                <a:srgbClr val="E562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s VB" ma:contentTypeID="0x0101009F0FEB99DF33AA42B94EA6795FFAC05E00B3C0110DC396FD4FA02540B4A9C72424" ma:contentTypeVersion="4" ma:contentTypeDescription="" ma:contentTypeScope="" ma:versionID="bc6d027614654cde4721b672cc26f9a1">
  <xsd:schema xmlns:xsd="http://www.w3.org/2001/XMLSchema" xmlns:xs="http://www.w3.org/2001/XMLSchema" xmlns:p="http://schemas.microsoft.com/office/2006/metadata/properties" xmlns:ns2="e5e22622-df10-41ab-86e4-38ca38584ef9" targetNamespace="http://schemas.microsoft.com/office/2006/metadata/properties" ma:root="true" ma:fieldsID="75f91f825afd193a71382766a20b23a0" ns2:_="">
    <xsd:import namespace="e5e22622-df10-41ab-86e4-38ca38584ef9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2:b0a0fe5d8dcb4f4aa4a7ac27fbc6466f" minOccurs="0"/>
                <xsd:element ref="ns2:g5845fa0aba04d629252e026cef96166" minOccurs="0"/>
                <xsd:element ref="ns2:e80b660e2dd849a49a61605927ea6aa3" minOccurs="0"/>
                <xsd:element ref="ns2:b6d4215ff38c4f03b8512b47c2eaba97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e22622-df10-41ab-86e4-38ca38584ef9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f302c929-3e53-4412-9be6-c0144a768996}" ma:internalName="TaxCatchAll" ma:showField="CatchAllData" ma:web="56c54338-0550-4c03-80be-2280a2ac28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f302c929-3e53-4412-9be6-c0144a768996}" ma:internalName="TaxCatchAllLabel" ma:readOnly="true" ma:showField="CatchAllDataLabel" ma:web="56c54338-0550-4c03-80be-2280a2ac28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b0a0fe5d8dcb4f4aa4a7ac27fbc6466f" ma:index="10" nillable="true" ma:taxonomy="true" ma:internalName="b0a0fe5d8dcb4f4aa4a7ac27fbc6466f" ma:taxonomyFieldName="VB_Departamento" ma:displayName="Departamento" ma:default="" ma:fieldId="{b0a0fe5d-8dcb-4f4a-a4a7-ac27fbc6466f}" ma:sspId="7607a150-1558-4547-a908-840f31949ccd" ma:termSetId="a4fe8f78-b578-4cc6-b288-17667691437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5845fa0aba04d629252e026cef96166" ma:index="12" nillable="true" ma:taxonomy="true" ma:internalName="g5845fa0aba04d629252e026cef96166" ma:taxonomyFieldName="VB_Pais" ma:displayName="Pais" ma:default="" ma:fieldId="{05845fa0-aba0-4d62-9252-e026cef96166}" ma:sspId="7607a150-1558-4547-a908-840f31949ccd" ma:termSetId="e1302a6c-4301-4b80-9ebe-bc258be1a31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80b660e2dd849a49a61605927ea6aa3" ma:index="14" nillable="true" ma:taxonomy="true" ma:internalName="e80b660e2dd849a49a61605927ea6aa3" ma:taxonomyFieldName="VB_Tipo_de_Documento" ma:displayName="VB_Tipo_de_Documento" ma:default="" ma:fieldId="{e80b660e-2dd8-49a4-9a61-605927ea6aa3}" ma:sspId="7607a150-1558-4547-a908-840f31949ccd" ma:termSetId="f5f0ad63-6109-4bfe-90b3-d0d831a4249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6d4215ff38c4f03b8512b47c2eaba97" ma:index="16" nillable="true" ma:taxonomy="true" ma:internalName="b6d4215ff38c4f03b8512b47c2eaba97" ma:taxonomyFieldName="VB_Subsitio" ma:displayName="Subsitio" ma:default="" ma:fieldId="{b6d4215f-f38c-4f03-b851-2b47c2eaba97}" ma:sspId="7607a150-1558-4547-a908-840f31949ccd" ma:termSetId="a7e93854-1532-491a-9293-7c7f293c16d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11B60E-1CA7-47D1-8210-B343A4C58A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AB696E2-082B-4056-BBD9-C831D34D357B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7CD695FA-009B-4111-A062-4D83F6509A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e22622-df10-41ab-86e4-38ca38584e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419</Words>
  <Application>Microsoft Office PowerPoint</Application>
  <PresentationFormat>Personalizado</PresentationFormat>
  <Paragraphs>33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FFernandez</dc:creator>
  <cp:keywords/>
  <dc:description/>
  <cp:lastModifiedBy>Sanmiguel, María | Alo Congress</cp:lastModifiedBy>
  <cp:revision>23</cp:revision>
  <cp:lastPrinted>2019-07-17T07:14:03Z</cp:lastPrinted>
  <dcterms:created xsi:type="dcterms:W3CDTF">2019-03-28T16:04:49Z</dcterms:created>
  <dcterms:modified xsi:type="dcterms:W3CDTF">2025-11-01T11:16:56Z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0x010100974B4EB13B876C44931C0999FB8FE025</vt:lpwstr>
  </property>
  <property fmtid="{D5CDD505-2E9C-101B-9397-08002B2CF9AE}" pid="3" name="lcf76f155ced4ddcb4097134ff3c332f">
    <vt:lpwstr/>
  </property>
  <property fmtid="{D5CDD505-2E9C-101B-9397-08002B2CF9AE}" pid="4" name="TaxCatchAll">
    <vt:lpwstr>5;#España|523b487b-7acb-4e0f-8a8f-ce8555fc812e;#4;#ALO Congress|db6b34f5-4736-44b2-9b68-61e265a23716;#9;#Congresos|ce1b2cb2-fb29-4c90-9d3b-5750b21d7b34</vt:lpwstr>
  </property>
  <property fmtid="{D5CDD505-2E9C-101B-9397-08002B2CF9AE}" pid="5" name="b0a0fe5d8dcb4f4aa4a7ac27fbc6466f">
    <vt:lpwstr>ALO Congress|db6b34f5-4736-44b2-9b68-61e265a23716</vt:lpwstr>
  </property>
  <property fmtid="{D5CDD505-2E9C-101B-9397-08002B2CF9AE}" pid="6" name="VB_Departamento">
    <vt:lpwstr>4;#ALO Congress|db6b34f5-4736-44b2-9b68-61e265a23716</vt:lpwstr>
  </property>
  <property fmtid="{D5CDD505-2E9C-101B-9397-08002B2CF9AE}" pid="7" name="g5845fa0aba04d629252e026cef96166">
    <vt:lpwstr>España|523b487b-7acb-4e0f-8a8f-ce8555fc812e</vt:lpwstr>
  </property>
  <property fmtid="{D5CDD505-2E9C-101B-9397-08002B2CF9AE}" pid="8" name="VB_Tipo_de_Documento">
    <vt:lpwstr/>
  </property>
  <property fmtid="{D5CDD505-2E9C-101B-9397-08002B2CF9AE}" pid="9" name="MediaServiceImageTags">
    <vt:lpwstr/>
  </property>
  <property fmtid="{D5CDD505-2E9C-101B-9397-08002B2CF9AE}" pid="10" name="VB_Pais">
    <vt:lpwstr>5;#España|523b487b-7acb-4e0f-8a8f-ce8555fc812e</vt:lpwstr>
  </property>
  <property fmtid="{D5CDD505-2E9C-101B-9397-08002B2CF9AE}" pid="11" name="b6d4215ff38c4f03b8512b47c2eaba97">
    <vt:lpwstr>Congresos|ce1b2cb2-fb29-4c90-9d3b-5750b21d7b34</vt:lpwstr>
  </property>
  <property fmtid="{D5CDD505-2E9C-101B-9397-08002B2CF9AE}" pid="12" name="VB_Subsitio">
    <vt:lpwstr>9;#Congresos|ce1b2cb2-fb29-4c90-9d3b-5750b21d7b34</vt:lpwstr>
  </property>
  <property fmtid="{D5CDD505-2E9C-101B-9397-08002B2CF9AE}" pid="13" name="e80b660e2dd849a49a61605927ea6aa3">
    <vt:lpwstr/>
  </property>
</Properties>
</file>