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8" r:id="rId6"/>
    <p:sldId id="259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65BB1-9CB5-0B59-BDF5-4C20445C5AB1}" v="169" dt="2025-10-30T13:56:38.476"/>
    <p1510:client id="{6367245D-86B1-BA1A-3D79-9C00E7AFC967}" v="28" dt="2025-10-30T13:43:40.895"/>
    <p1510:client id="{A1E5867B-E7B3-46A4-92F9-B5207F1A25FA}" v="1" dt="2025-10-29T14:54:30.152"/>
    <p1510:client id="{E79C52D3-4BA8-98E4-544C-862065CE52FB}" v="1" dt="2025-10-30T14:17:07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miguel, María | Alo Congress" userId="S::msanmiguel@alocongress.com::e4157fab-663d-4a1e-880c-a6f0d96130f5" providerId="AD" clId="Web-{E79C52D3-4BA8-98E4-544C-862065CE52FB}"/>
    <pc:docChg chg="modSld">
      <pc:chgData name="Sanmiguel, María | Alo Congress" userId="S::msanmiguel@alocongress.com::e4157fab-663d-4a1e-880c-a6f0d96130f5" providerId="AD" clId="Web-{E79C52D3-4BA8-98E4-544C-862065CE52FB}" dt="2025-10-30T14:17:07.755" v="0"/>
      <pc:docMkLst>
        <pc:docMk/>
      </pc:docMkLst>
      <pc:sldChg chg="delSp">
        <pc:chgData name="Sanmiguel, María | Alo Congress" userId="S::msanmiguel@alocongress.com::e4157fab-663d-4a1e-880c-a6f0d96130f5" providerId="AD" clId="Web-{E79C52D3-4BA8-98E4-544C-862065CE52FB}" dt="2025-10-30T14:17:07.755" v="0"/>
        <pc:sldMkLst>
          <pc:docMk/>
          <pc:sldMk cId="1842803309" sldId="258"/>
        </pc:sldMkLst>
        <pc:spChg chg="del">
          <ac:chgData name="Sanmiguel, María | Alo Congress" userId="S::msanmiguel@alocongress.com::e4157fab-663d-4a1e-880c-a6f0d96130f5" providerId="AD" clId="Web-{E79C52D3-4BA8-98E4-544C-862065CE52FB}" dt="2025-10-30T14:17:07.755" v="0"/>
          <ac:spMkLst>
            <pc:docMk/>
            <pc:sldMk cId="1842803309" sldId="258"/>
            <ac:spMk id="8" creationId="{F461F71F-2DA6-8E16-9E1F-F060FE825AF2}"/>
          </ac:spMkLst>
        </pc:spChg>
      </pc:sldChg>
    </pc:docChg>
  </pc:docChgLst>
  <pc:docChgLst>
    <pc:chgData name="Sanmiguel, María | Alo Congress" userId="S::msanmiguel@alocongress.com::e4157fab-663d-4a1e-880c-a6f0d96130f5" providerId="AD" clId="Web-{21165BB1-9CB5-0B59-BDF5-4C20445C5AB1}"/>
    <pc:docChg chg="modSld">
      <pc:chgData name="Sanmiguel, María | Alo Congress" userId="S::msanmiguel@alocongress.com::e4157fab-663d-4a1e-880c-a6f0d96130f5" providerId="AD" clId="Web-{21165BB1-9CB5-0B59-BDF5-4C20445C5AB1}" dt="2025-10-30T13:56:38.476" v="138" actId="14100"/>
      <pc:docMkLst>
        <pc:docMk/>
      </pc:docMkLst>
      <pc:sldChg chg="addSp modSp">
        <pc:chgData name="Sanmiguel, María | Alo Congress" userId="S::msanmiguel@alocongress.com::e4157fab-663d-4a1e-880c-a6f0d96130f5" providerId="AD" clId="Web-{21165BB1-9CB5-0B59-BDF5-4C20445C5AB1}" dt="2025-10-30T13:56:38.476" v="138" actId="14100"/>
        <pc:sldMkLst>
          <pc:docMk/>
          <pc:sldMk cId="1842803309" sldId="258"/>
        </pc:sldMkLst>
        <pc:spChg chg="add">
          <ac:chgData name="Sanmiguel, María | Alo Congress" userId="S::msanmiguel@alocongress.com::e4157fab-663d-4a1e-880c-a6f0d96130f5" providerId="AD" clId="Web-{21165BB1-9CB5-0B59-BDF5-4C20445C5AB1}" dt="2025-10-30T13:52:39.286" v="0"/>
          <ac:spMkLst>
            <pc:docMk/>
            <pc:sldMk cId="1842803309" sldId="258"/>
            <ac:spMk id="6" creationId="{4A47250F-B869-9E24-08A2-3CD143E08D21}"/>
          </ac:spMkLst>
        </pc:spChg>
        <pc:spChg chg="add">
          <ac:chgData name="Sanmiguel, María | Alo Congress" userId="S::msanmiguel@alocongress.com::e4157fab-663d-4a1e-880c-a6f0d96130f5" providerId="AD" clId="Web-{21165BB1-9CB5-0B59-BDF5-4C20445C5AB1}" dt="2025-10-30T13:52:50.787" v="1"/>
          <ac:spMkLst>
            <pc:docMk/>
            <pc:sldMk cId="1842803309" sldId="258"/>
            <ac:spMk id="7" creationId="{8AA015E5-5208-D453-BD34-3C987CABE52A}"/>
          </ac:spMkLst>
        </pc:spChg>
        <pc:spChg chg="add mod">
          <ac:chgData name="Sanmiguel, María | Alo Congress" userId="S::msanmiguel@alocongress.com::e4157fab-663d-4a1e-880c-a6f0d96130f5" providerId="AD" clId="Web-{21165BB1-9CB5-0B59-BDF5-4C20445C5AB1}" dt="2025-10-30T13:56:38.476" v="138" actId="14100"/>
          <ac:spMkLst>
            <pc:docMk/>
            <pc:sldMk cId="1842803309" sldId="258"/>
            <ac:spMk id="8" creationId="{F461F71F-2DA6-8E16-9E1F-F060FE825AF2}"/>
          </ac:spMkLst>
        </pc:spChg>
        <pc:grpChg chg="mod">
          <ac:chgData name="Sanmiguel, María | Alo Congress" userId="S::msanmiguel@alocongress.com::e4157fab-663d-4a1e-880c-a6f0d96130f5" providerId="AD" clId="Web-{21165BB1-9CB5-0B59-BDF5-4C20445C5AB1}" dt="2025-10-30T13:56:28.366" v="136" actId="1076"/>
          <ac:grpSpMkLst>
            <pc:docMk/>
            <pc:sldMk cId="1842803309" sldId="258"/>
            <ac:grpSpMk id="5" creationId="{23D1089B-CEF9-91E5-D038-58DD38E2BC9E}"/>
          </ac:grpSpMkLst>
        </pc:grpChg>
      </pc:sldChg>
      <pc:sldChg chg="addSp modSp">
        <pc:chgData name="Sanmiguel, María | Alo Congress" userId="S::msanmiguel@alocongress.com::e4157fab-663d-4a1e-880c-a6f0d96130f5" providerId="AD" clId="Web-{21165BB1-9CB5-0B59-BDF5-4C20445C5AB1}" dt="2025-10-30T13:53:40.120" v="73" actId="1076"/>
        <pc:sldMkLst>
          <pc:docMk/>
          <pc:sldMk cId="3575537623" sldId="259"/>
        </pc:sldMkLst>
        <pc:spChg chg="add mod">
          <ac:chgData name="Sanmiguel, María | Alo Congress" userId="S::msanmiguel@alocongress.com::e4157fab-663d-4a1e-880c-a6f0d96130f5" providerId="AD" clId="Web-{21165BB1-9CB5-0B59-BDF5-4C20445C5AB1}" dt="2025-10-30T13:53:40.120" v="73" actId="1076"/>
          <ac:spMkLst>
            <pc:docMk/>
            <pc:sldMk cId="3575537623" sldId="259"/>
            <ac:spMk id="7" creationId="{6176388C-C98D-820C-65FA-B8FAB07F40C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9E45E-8F3C-F947-0902-0CBE6A98C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A34714-08EB-D435-A078-95CC5FCA2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7D076B-7A2D-A084-EF5D-53BE74D3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F9B9-8112-4340-9884-3D33BB0BB8FE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2E8218-90D7-4CC4-68A9-C94FBB37C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33247-5DF5-4E0D-7E87-7C94F72E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933-0E4B-4C75-BD33-1C8A70D305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27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2573C-39BE-2BB6-3CF0-712F8AE9E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2A246F-3780-53BF-204D-99EB40403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63B9AC-5AE3-8BFA-31D8-11DEB6D5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F9B9-8112-4340-9884-3D33BB0BB8FE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73CB3F-6CE4-1177-BA85-71D04B6ED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D55025-9683-3525-0099-0835D93E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933-0E4B-4C75-BD33-1C8A70D305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72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1C7862-21F3-AF2D-9D67-C3ACFD22F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1CB659-A13F-DB37-3EA7-8AEC895FB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CCA4C1-4987-B4D4-165C-0B6A7271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F9B9-8112-4340-9884-3D33BB0BB8FE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93E1CD-C125-F2A1-6BE4-5F447030B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DCA51F-B2CD-09CC-854F-16212367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933-0E4B-4C75-BD33-1C8A70D305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49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830DF-BF14-D48F-73AA-0480D2A5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4D5C1D-E028-6FE3-103A-F7C192C6B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10C842-DF0B-DD50-4D18-CFA18F888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F9B9-8112-4340-9884-3D33BB0BB8FE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4517B9-B14C-8306-3269-FFB8BCCCA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F864CD-76BE-99C8-A11A-96282692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933-0E4B-4C75-BD33-1C8A70D305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464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18F41-6AF0-A20B-BD40-CDB79F10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7F137B-E3C7-B369-C1C4-139A6530C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92DF92-ADBF-7D75-A593-BC90E6C2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F9B9-8112-4340-9884-3D33BB0BB8FE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542098-E9EE-D150-E851-A8EB8860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93215-477D-ED82-4E53-46ECFFBB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933-0E4B-4C75-BD33-1C8A70D305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34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60431-485E-3C3A-4CF8-DF1CE149A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A451F3-F2EC-D1BB-A3BC-468C4AF1B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40E52B-BA3F-8141-6ABE-291ECFDA3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B68F73-C04B-4DA7-DCAA-C8E37AFB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F9B9-8112-4340-9884-3D33BB0BB8FE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DD9059-EA22-C402-1A55-0C94E658D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12CE10-54CB-AEDB-61F5-2122D093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933-0E4B-4C75-BD33-1C8A70D305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44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64F45-F9E8-8730-B086-2BDC06A4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78A6E3-CA37-67F0-CF6D-0F7BBAD2E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B937ED-F1DB-72C4-D3AE-C4ADB8EE0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0CE4A4-C7D5-91D4-A944-548960E35D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A79777-2C96-86F8-5F2C-7DDE710DE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E2E674E-6FB9-FF0A-C2C1-57A1E6C0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F9B9-8112-4340-9884-3D33BB0BB8FE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FC734F-0ADB-64A1-5F4C-277C9B6F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19861E0-E1D3-F689-319A-ECAAB8CD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933-0E4B-4C75-BD33-1C8A70D305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68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E9F18-8BB5-3BFD-7AE4-8D55E01F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BFF76D-1125-2118-F07F-51B515FF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F9B9-8112-4340-9884-3D33BB0BB8FE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E2E85D-55A1-2D3A-46C7-B3667B2E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789D58-A6C9-D308-57D7-21253147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933-0E4B-4C75-BD33-1C8A70D305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32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FA554C-B7BD-BEAD-4D1E-0F0C70E3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F9B9-8112-4340-9884-3D33BB0BB8FE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924D33-2976-1E96-DDC5-312E48DA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1DEFD0-7753-0950-E451-4E703484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933-0E4B-4C75-BD33-1C8A70D305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53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44CAB-8849-6CE2-5F7B-8D811BC1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BBE41E-2BF9-CBB5-E0EB-F56EC6C09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680227-8515-DE73-EDCC-9AFF774C3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52065D-8A49-8BAF-8A0C-C4E22DCFE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F9B9-8112-4340-9884-3D33BB0BB8FE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890F86-F5EE-888A-6C70-F9AA19DC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A0B493-1205-E0FE-4445-A9DA9F58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933-0E4B-4C75-BD33-1C8A70D305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14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5AC2A-32AE-1374-5008-36A2E4DC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F2D124-40E8-8BE7-8924-2486E5675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51587-ED26-662B-B2A6-40B43372B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99510C-4438-71B9-95F8-8015961FF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F9B9-8112-4340-9884-3D33BB0BB8FE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174EFA-4014-3AFE-6B29-9D58EF90B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AF2FCF-C687-6764-26DE-2C4B59B3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933-0E4B-4C75-BD33-1C8A70D305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41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B91E41-747E-E4F2-5167-6B0324EF9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0F31C3-45B0-B0FF-AAAC-95976513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6F7039-16FB-6653-25E1-583AF340A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1F9B9-8112-4340-9884-3D33BB0BB8FE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BFA06D-EA0A-C6C9-0DA1-A90E0B11C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8C540A-7E03-D4E6-41B6-38D4239A3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71F933-0E4B-4C75-BD33-1C8A70D305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378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061E3-0D7C-68B6-6E7C-5C9C5F283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23D1089B-CEF9-91E5-D038-58DD38E2BC9E}"/>
              </a:ext>
            </a:extLst>
          </p:cNvPr>
          <p:cNvGrpSpPr/>
          <p:nvPr/>
        </p:nvGrpSpPr>
        <p:grpSpPr>
          <a:xfrm>
            <a:off x="75127" y="3427"/>
            <a:ext cx="12192000" cy="6854573"/>
            <a:chOff x="0" y="3427"/>
            <a:chExt cx="12192000" cy="6854573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EACD91BB-961B-5E34-3982-4FF750EC3445}"/>
                </a:ext>
              </a:extLst>
            </p:cNvPr>
            <p:cNvGrpSpPr/>
            <p:nvPr/>
          </p:nvGrpSpPr>
          <p:grpSpPr>
            <a:xfrm>
              <a:off x="0" y="3427"/>
              <a:ext cx="12192000" cy="6854573"/>
              <a:chOff x="0" y="3427"/>
              <a:chExt cx="12192000" cy="6854573"/>
            </a:xfrm>
          </p:grpSpPr>
          <p:pic>
            <p:nvPicPr>
              <p:cNvPr id="3" name="Imagen 2" descr="Interfaz de usuario gráfica, Texto, Aplicación&#10;&#10;El contenido generado por IA puede ser incorrecto.">
                <a:extLst>
                  <a:ext uri="{FF2B5EF4-FFF2-40B4-BE49-F238E27FC236}">
                    <a16:creationId xmlns:a16="http://schemas.microsoft.com/office/drawing/2014/main" id="{A77FD50D-DDA9-95E5-ECFA-B1755130E0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427"/>
                <a:ext cx="12192000" cy="6854573"/>
              </a:xfrm>
              <a:prstGeom prst="rect">
                <a:avLst/>
              </a:prstGeom>
            </p:spPr>
          </p:pic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EB8028A2-2E44-481E-4C56-BF438CE79097}"/>
                  </a:ext>
                </a:extLst>
              </p:cNvPr>
              <p:cNvSpPr/>
              <p:nvPr/>
            </p:nvSpPr>
            <p:spPr>
              <a:xfrm>
                <a:off x="988290" y="1505527"/>
                <a:ext cx="10510983" cy="4858327"/>
              </a:xfrm>
              <a:prstGeom prst="rect">
                <a:avLst/>
              </a:prstGeom>
              <a:noFill/>
              <a:ln w="349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C77E2583-339F-E41A-D85F-DB416D93D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6937" r="-81" b="-588"/>
            <a:stretch>
              <a:fillRect/>
            </a:stretch>
          </p:blipFill>
          <p:spPr>
            <a:xfrm>
              <a:off x="3903212" y="298288"/>
              <a:ext cx="1919159" cy="800387"/>
            </a:xfrm>
            <a:prstGeom prst="rect">
              <a:avLst/>
            </a:prstGeom>
          </p:spPr>
        </p:pic>
      </p:grpSp>
      <p:sp>
        <p:nvSpPr>
          <p:cNvPr id="6" name="CuadroTexto 2">
            <a:extLst>
              <a:ext uri="{FF2B5EF4-FFF2-40B4-BE49-F238E27FC236}">
                <a16:creationId xmlns:a16="http://schemas.microsoft.com/office/drawing/2014/main" id="{4A47250F-B869-9E24-08A2-3CD143E08D21}"/>
              </a:ext>
            </a:extLst>
          </p:cNvPr>
          <p:cNvSpPr txBox="1"/>
          <p:nvPr/>
        </p:nvSpPr>
        <p:spPr>
          <a:xfrm>
            <a:off x="3222490" y="2175246"/>
            <a:ext cx="6175952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500" b="1" dirty="0"/>
              <a:t>Título de la presentación en negrita tamaño 35, centrado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A015E5-5208-D453-BD34-3C987CABE52A}"/>
              </a:ext>
            </a:extLst>
          </p:cNvPr>
          <p:cNvSpPr txBox="1"/>
          <p:nvPr/>
        </p:nvSpPr>
        <p:spPr>
          <a:xfrm>
            <a:off x="3008024" y="4045293"/>
            <a:ext cx="660488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Insertar autores y centros de trabajo tamaño 20 sin negrita</a:t>
            </a:r>
          </a:p>
        </p:txBody>
      </p:sp>
    </p:spTree>
    <p:extLst>
      <p:ext uri="{BB962C8B-B14F-4D97-AF65-F5344CB8AC3E}">
        <p14:creationId xmlns:p14="http://schemas.microsoft.com/office/powerpoint/2010/main" val="184280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BE3E5-5312-A393-4A95-3E94BF6CB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0DE13B3-6A66-401F-AAFF-3AA49AD9238C}"/>
              </a:ext>
            </a:extLst>
          </p:cNvPr>
          <p:cNvGrpSpPr/>
          <p:nvPr/>
        </p:nvGrpSpPr>
        <p:grpSpPr>
          <a:xfrm>
            <a:off x="6929" y="122799"/>
            <a:ext cx="12187049" cy="6736702"/>
            <a:chOff x="6929" y="122799"/>
            <a:chExt cx="12187049" cy="673670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3DDE7739-2927-03D8-7093-59B16F93A7CD}"/>
                </a:ext>
              </a:extLst>
            </p:cNvPr>
            <p:cNvSpPr/>
            <p:nvPr/>
          </p:nvSpPr>
          <p:spPr>
            <a:xfrm>
              <a:off x="6929" y="5962847"/>
              <a:ext cx="12187049" cy="8966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 descr="Logotipo&#10;&#10;El contenido generado por IA puede ser incorrecto.">
              <a:extLst>
                <a:ext uri="{FF2B5EF4-FFF2-40B4-BE49-F238E27FC236}">
                  <a16:creationId xmlns:a16="http://schemas.microsoft.com/office/drawing/2014/main" id="{F9FD447E-C233-B35E-A719-8EB04AC47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2" t="13844" r="27609" b="41142"/>
            <a:stretch>
              <a:fillRect/>
            </a:stretch>
          </p:blipFill>
          <p:spPr>
            <a:xfrm>
              <a:off x="92365" y="122799"/>
              <a:ext cx="1136071" cy="632749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FD0E95A-A7A8-F6AB-4053-E193A09E3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6937" r="-81" b="-588"/>
            <a:stretch>
              <a:fillRect/>
            </a:stretch>
          </p:blipFill>
          <p:spPr>
            <a:xfrm>
              <a:off x="10265912" y="6008567"/>
              <a:ext cx="1919159" cy="800387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6176388C-C98D-820C-65FA-B8FAB07F40CA}"/>
              </a:ext>
            </a:extLst>
          </p:cNvPr>
          <p:cNvSpPr txBox="1"/>
          <p:nvPr/>
        </p:nvSpPr>
        <p:spPr>
          <a:xfrm>
            <a:off x="3362193" y="3036448"/>
            <a:ext cx="545752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Comience aquí el contenido de su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575537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7607a150-1558-4547-a908-840f31949ccd" ContentTypeId="0x0101009F0FEB99DF33AA42B94EA6795FFAC05E" PreviousValue="false" LastSyncTimeStamp="2024-09-12T10:52:44.58Z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s VB" ma:contentTypeID="0x0101009F0FEB99DF33AA42B94EA6795FFAC05E00B3C0110DC396FD4FA02540B4A9C72424" ma:contentTypeVersion="4" ma:contentTypeDescription="" ma:contentTypeScope="" ma:versionID="bc6d027614654cde4721b672cc26f9a1">
  <xsd:schema xmlns:xsd="http://www.w3.org/2001/XMLSchema" xmlns:xs="http://www.w3.org/2001/XMLSchema" xmlns:p="http://schemas.microsoft.com/office/2006/metadata/properties" xmlns:ns2="e5e22622-df10-41ab-86e4-38ca38584ef9" targetNamespace="http://schemas.microsoft.com/office/2006/metadata/properties" ma:root="true" ma:fieldsID="75f91f825afd193a71382766a20b23a0" ns2:_="">
    <xsd:import namespace="e5e22622-df10-41ab-86e4-38ca38584ef9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b0a0fe5d8dcb4f4aa4a7ac27fbc6466f" minOccurs="0"/>
                <xsd:element ref="ns2:g5845fa0aba04d629252e026cef96166" minOccurs="0"/>
                <xsd:element ref="ns2:e80b660e2dd849a49a61605927ea6aa3" minOccurs="0"/>
                <xsd:element ref="ns2:b6d4215ff38c4f03b8512b47c2eaba9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22622-df10-41ab-86e4-38ca38584ef9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f302c929-3e53-4412-9be6-c0144a768996}" ma:internalName="TaxCatchAll" ma:showField="CatchAllData" ma:web="56c54338-0550-4c03-80be-2280a2ac28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f302c929-3e53-4412-9be6-c0144a768996}" ma:internalName="TaxCatchAllLabel" ma:readOnly="true" ma:showField="CatchAllDataLabel" ma:web="56c54338-0550-4c03-80be-2280a2ac28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0a0fe5d8dcb4f4aa4a7ac27fbc6466f" ma:index="10" nillable="true" ma:taxonomy="true" ma:internalName="b0a0fe5d8dcb4f4aa4a7ac27fbc6466f" ma:taxonomyFieldName="VB_Departamento" ma:displayName="Departamento" ma:default="" ma:fieldId="{b0a0fe5d-8dcb-4f4a-a4a7-ac27fbc6466f}" ma:sspId="7607a150-1558-4547-a908-840f31949ccd" ma:termSetId="a4fe8f78-b578-4cc6-b288-1766769143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845fa0aba04d629252e026cef96166" ma:index="12" nillable="true" ma:taxonomy="true" ma:internalName="g5845fa0aba04d629252e026cef96166" ma:taxonomyFieldName="VB_Pais" ma:displayName="Pais" ma:default="" ma:fieldId="{05845fa0-aba0-4d62-9252-e026cef96166}" ma:sspId="7607a150-1558-4547-a908-840f31949ccd" ma:termSetId="e1302a6c-4301-4b80-9ebe-bc258be1a3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80b660e2dd849a49a61605927ea6aa3" ma:index="14" nillable="true" ma:taxonomy="true" ma:internalName="e80b660e2dd849a49a61605927ea6aa3" ma:taxonomyFieldName="VB_Tipo_de_Documento" ma:displayName="VB_Tipo_de_Documento" ma:default="" ma:fieldId="{e80b660e-2dd8-49a4-9a61-605927ea6aa3}" ma:sspId="7607a150-1558-4547-a908-840f31949ccd" ma:termSetId="f5f0ad63-6109-4bfe-90b3-d0d831a424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d4215ff38c4f03b8512b47c2eaba97" ma:index="16" nillable="true" ma:taxonomy="true" ma:internalName="b6d4215ff38c4f03b8512b47c2eaba97" ma:taxonomyFieldName="VB_Subsitio" ma:displayName="Subsitio" ma:default="" ma:fieldId="{b6d4215f-f38c-4f03-b851-2b47c2eaba97}" ma:sspId="7607a150-1558-4547-a908-840f31949ccd" ma:termSetId="a7e93854-1532-491a-9293-7c7f293c16d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80b660e2dd849a49a61605927ea6aa3 xmlns="e5e22622-df10-41ab-86e4-38ca38584ef9">
      <Terms xmlns="http://schemas.microsoft.com/office/infopath/2007/PartnerControls"/>
    </e80b660e2dd849a49a61605927ea6aa3>
    <b0a0fe5d8dcb4f4aa4a7ac27fbc6466f xmlns="e5e22622-df10-41ab-86e4-38ca38584e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ALO Congress</TermName>
          <TermId xmlns="http://schemas.microsoft.com/office/infopath/2007/PartnerControls">db6b34f5-4736-44b2-9b68-61e265a23716</TermId>
        </TermInfo>
      </Terms>
    </b0a0fe5d8dcb4f4aa4a7ac27fbc6466f>
    <g5845fa0aba04d629252e026cef96166 xmlns="e5e22622-df10-41ab-86e4-38ca38584e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España</TermName>
          <TermId xmlns="http://schemas.microsoft.com/office/infopath/2007/PartnerControls">523b487b-7acb-4e0f-8a8f-ce8555fc812e</TermId>
        </TermInfo>
      </Terms>
    </g5845fa0aba04d629252e026cef96166>
    <b6d4215ff38c4f03b8512b47c2eaba97 xmlns="e5e22622-df10-41ab-86e4-38ca38584e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Congresos</TermName>
          <TermId xmlns="http://schemas.microsoft.com/office/infopath/2007/PartnerControls">ce1b2cb2-fb29-4c90-9d3b-5750b21d7b34</TermId>
        </TermInfo>
      </Terms>
    </b6d4215ff38c4f03b8512b47c2eaba97>
    <TaxCatchAll xmlns="e5e22622-df10-41ab-86e4-38ca38584ef9">
      <Value>5</Value>
      <Value>4</Value>
      <Value>9</Value>
    </TaxCatchAl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F940A1-8E62-4955-A608-3DD1C2E3276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C5998AC-2F6C-4CC3-A5DF-671DBD5407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22622-df10-41ab-86e4-38ca38584e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263AF7-4217-473B-9446-7B26FAEE95FF}">
  <ds:schemaRefs>
    <ds:schemaRef ds:uri="http://schemas.microsoft.com/office/2006/metadata/properties"/>
    <ds:schemaRef ds:uri="http://schemas.microsoft.com/office/infopath/2007/PartnerControls"/>
    <ds:schemaRef ds:uri="e5e22622-df10-41ab-86e4-38ca38584ef9"/>
  </ds:schemaRefs>
</ds:datastoreItem>
</file>

<file path=customXml/itemProps4.xml><?xml version="1.0" encoding="utf-8"?>
<ds:datastoreItem xmlns:ds="http://schemas.openxmlformats.org/officeDocument/2006/customXml" ds:itemID="{A7EE6191-B7FF-417F-A93B-D24A3E1CBE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Sanmiguel, María | Alo Congress</dc:creator>
  <cp:lastModifiedBy>Sanmiguel, María | Alo Congress</cp:lastModifiedBy>
  <cp:revision>51</cp:revision>
  <dcterms:created xsi:type="dcterms:W3CDTF">2025-10-27T14:05:23Z</dcterms:created>
  <dcterms:modified xsi:type="dcterms:W3CDTF">2025-10-30T14:17:07Z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0x0101009F0FEB99DF33AA42B94EA6795FFAC05E00B3C0110DC396FD4FA02540B4A9C72424</vt:lpwstr>
  </property>
  <property fmtid="{D5CDD505-2E9C-101B-9397-08002B2CF9AE}" pid="3" name="VB_Pais">
    <vt:lpwstr>5;#España|523b487b-7acb-4e0f-8a8f-ce8555fc812e</vt:lpwstr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  <property fmtid="{D5CDD505-2E9C-101B-9397-08002B2CF9AE}" pid="6" name="VB_Tipo_de_Documento">
    <vt:lpwstr/>
  </property>
  <property fmtid="{D5CDD505-2E9C-101B-9397-08002B2CF9AE}" pid="7" name="VB_Subsitio">
    <vt:lpwstr>9;#Congresos|ce1b2cb2-fb29-4c90-9d3b-5750b21d7b34</vt:lpwstr>
  </property>
  <property fmtid="{D5CDD505-2E9C-101B-9397-08002B2CF9AE}" pid="8" name="VB_Departamento">
    <vt:lpwstr>4;#ALO Congress|db6b34f5-4736-44b2-9b68-61e265a23716</vt:lpwstr>
  </property>
</Properties>
</file>